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Aile İçi Çatışmaları Çocuklara Yansıtma Yöntemleri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Çatışma Nedir?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Çatışma, aile üyeleri arasında yaşanan anlaşmazlık veya gerginlik durumudur.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Çatışmaların Etkileri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Aile içi çatışmaların çocuklar üzerindeki olumsuz etkilerini minimize etmek önemlidir.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Çatışma Çözme Teknikleri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Yapıcı çatışma çözme teknikleri, çocukların sağlıklı ilişkiler geliştirmesine yardımcı olur.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Rol Model Olma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Ebeveynler, çatışmaları çözme biçimleriyle çocuklarına örnek olmalıdır.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Destekleyici İletişim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Çocukların çatışmaları anlamalarına ve duygularını ifade etmelerine olanak tanıyın.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